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43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BC478-5377-4E31-86EF-1E4DC57B2D00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9E453-628F-4799-B89A-C0F3AC000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5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12B33-3BC7-D9A9-5231-1CFD0EA9A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59B643-C099-2720-8972-3502BC63F6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7244E6-BE3C-31D7-BB4D-BFB0839A35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814E1-FB89-A746-A4FA-31874ADB76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D387A-4C54-654E-BECE-1EAF1BD367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2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85AA7-EBF0-E285-825D-01EFB9906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181A4-2C14-66BD-DB19-31B313B51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A0DC-0296-F374-E486-EA735CF5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70D23-6019-5794-0E8F-4EB78D64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BB53C-41CC-C1A7-4A4C-F89A3E6D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60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313A-6100-3A13-5099-A5DADDFC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58A3A-8903-3C1D-A44F-B11A07A5E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73971-BC38-FFED-3068-813C8FD1E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D80D-7E73-1295-6019-02AADF64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61EDF-706B-6271-3FDB-087622F6B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72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5D40D-0D2D-7AEA-519B-5F1EDDB08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94713-38C7-ABD3-2109-B554FF4D5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B83BE-0103-2BC1-0A8A-E26FF7727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AA37C-0EDB-3EF7-8182-EB09879C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944DE-1618-138B-0242-D7093800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2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0FC97-E644-634C-BB36-DF9028F6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D175F-3DA7-05BF-97EC-4BFDEB8DA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F2EA-D79A-6A77-422C-0E957578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FCAB-5965-F9CF-D7B9-655D1067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8C8C3-318B-22D8-2677-C7AB29F5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75A67-EEC2-9AD8-D7BD-B359EAE6E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95A84-A408-B31E-4281-EB9EE469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07733-1E0C-8B8B-75B7-6510B383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9E97C-5334-A64B-F492-136E437A7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3CA2-3486-45A5-80A5-AA8FFC83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3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D654E-7CE3-0668-61EC-920436B7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04462-69B3-C6CE-0BCC-C329F3034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E9E3A-727C-ABBB-F471-9717579B7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B99DC-3075-9965-9540-DA8554A9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54CE-9268-CCE4-CE6F-1F25F73E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8D3A8-F3BA-A88C-8FFF-A55844C8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4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8FBF-4C2A-A4AB-E57A-5576E4C4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DAB54-D0A0-293C-0C26-FDC928ED2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1FEC4-4ED2-1F8A-3479-74FF03633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A6D1F6-5C11-1F47-972C-B4508E05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279E4-61A8-3191-62D0-78A8AED32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EF4F2-AEE7-67F4-9EF9-36F94A5A8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6E2D85-B307-6896-6997-1446575B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3A51A3-0D55-7B1D-68AD-8D3D0F74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54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9F99-98A0-4E86-6EBC-6ACDECF5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EBF60-B9E5-12BE-5A42-DF2B59D7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62B71-BD63-0372-DF3C-42331363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F6D81-A2F2-D5E5-E562-D6C9F003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4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3FAF9-B33E-D286-40B6-684FA6D1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B5950-BA3D-808E-1EB5-185C3B2B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A8D4A-8D95-8EE1-1B5E-24375E28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8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CA7F-906D-ABE9-69DF-A5D261103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DBC16-3910-9B30-99A4-DB40661AF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C1071-0E0B-60F4-42CC-21BE17B97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F62CE-DBC3-518C-31C2-B1F3FBF3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7F32E-06C2-4F27-29EF-AF7AEA2F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9CC40-C215-8D8B-B38F-FAC78CD1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89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1B2EB-B3D5-8AFA-6A90-019A179EE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FCFED-CD18-79B1-3094-502D419F2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AE1FE-D8F4-D654-C2F3-6BD37EED6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7C2E9-F778-B2EB-C933-7B8B8DE1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A0B1F-FFA8-E7DE-DBAB-8B94B0A0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4FA57-84BB-D989-E10D-5088602C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57FBD-4460-FD56-062B-2B82C172C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F1899-F1CE-1B72-BD78-05C9F1D57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7067B-9E60-F0C2-7711-A25E0FDE6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FA0B-20D9-4263-8AD2-115F9AB3410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EECA3-0882-4BC4-FA09-55FD5FFA3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476A1-007A-3357-D163-7242A6D9F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4DED-CFCE-4DF1-802B-C3422E197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3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reecouncil.org.uk/" TargetMode="External"/><Relationship Id="rId13" Type="http://schemas.openxmlformats.org/officeDocument/2006/relationships/image" Target="../media/image3.jpeg"/><Relationship Id="rId18" Type="http://schemas.openxmlformats.org/officeDocument/2006/relationships/image" Target="../media/image8.png"/><Relationship Id="rId3" Type="http://schemas.openxmlformats.org/officeDocument/2006/relationships/hyperlink" Target="https://www.gsenetzerohub.org.uk/" TargetMode="External"/><Relationship Id="rId7" Type="http://schemas.openxmlformats.org/officeDocument/2006/relationships/hyperlink" Target="https://ltl.org.uk/" TargetMode="Externa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sustainabilitysupportforeducation.org.uk/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climateambassadors.org.uk/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s://schoolgardening.rhs.org.uk/home" TargetMode="External"/><Relationship Id="rId4" Type="http://schemas.openxmlformats.org/officeDocument/2006/relationships/hyperlink" Target="https://www.retrofitaction.org.uk/" TargetMode="External"/><Relationship Id="rId9" Type="http://schemas.openxmlformats.org/officeDocument/2006/relationships/hyperlink" Target="https://www.wildlifetrusts.org/" TargetMode="Externa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0A38C-6BF2-5131-8FC9-38D5BD1EF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9E72F0-85AA-C574-E255-D7FE19A78374}"/>
              </a:ext>
            </a:extLst>
          </p:cNvPr>
          <p:cNvSpPr txBox="1"/>
          <p:nvPr/>
        </p:nvSpPr>
        <p:spPr>
          <a:xfrm>
            <a:off x="274343" y="238151"/>
            <a:ext cx="7251404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kern="100" dirty="0">
                <a:solidFill>
                  <a:srgbClr val="E15637"/>
                </a:solidFill>
                <a:effectLst/>
                <a:latin typeface="Overpass Black" pitchFamily="2" charset="77"/>
                <a:ea typeface="Aptos" panose="020B0004020202020204" pitchFamily="34" charset="0"/>
                <a:cs typeface="Arial" panose="020B0604020202020204" pitchFamily="34" charset="0"/>
              </a:rPr>
              <a:t>Example Additional Support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FC08F4-B07C-DAEC-2422-88C81E54A8B2}"/>
              </a:ext>
            </a:extLst>
          </p:cNvPr>
          <p:cNvSpPr txBox="1"/>
          <p:nvPr/>
        </p:nvSpPr>
        <p:spPr>
          <a:xfrm>
            <a:off x="288606" y="1157662"/>
            <a:ext cx="7716065" cy="5583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kern="100" dirty="0">
                <a:latin typeface="Overpass Medium" pitchFamily="2" charset="77"/>
                <a:cs typeface="Arial" panose="020B0604020202020204" pitchFamily="34" charset="0"/>
              </a:rPr>
              <a:t>Decarbonisation and Sustainability Support: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3"/>
              </a:rPr>
              <a:t>Greater South-East Net Zero Hub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4"/>
              </a:rPr>
              <a:t>Retrofit Action for Tomorrow (RAFT)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  <a:hlinkClick r:id="rId3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5"/>
              </a:rPr>
              <a:t>Climate Ambassadors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6"/>
              </a:rPr>
              <a:t>Sustainability Support for Education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kern="100" dirty="0">
                <a:latin typeface="Overpass Medium" pitchFamily="2" charset="77"/>
                <a:cs typeface="Arial" panose="020B0604020202020204" pitchFamily="34" charset="0"/>
              </a:rPr>
              <a:t>Biodiversity and Adaptation and Resilience: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7"/>
              </a:rPr>
              <a:t>Learning through Landscapes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8"/>
              </a:rPr>
              <a:t>Tree Council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9"/>
              </a:rPr>
              <a:t>Wildlife Trust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latin typeface="Overpass Medium" pitchFamily="2" charset="77"/>
                <a:cs typeface="Arial" panose="020B0604020202020204" pitchFamily="34" charset="0"/>
                <a:hlinkClick r:id="rId10"/>
              </a:rPr>
              <a:t>RHS School Gardening Scheme</a:t>
            </a: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kern="100" dirty="0">
              <a:latin typeface="Overpass Medium" pitchFamily="2" charset="77"/>
              <a:cs typeface="Arial" panose="020B0604020202020204" pitchFamily="34" charset="0"/>
            </a:endParaRPr>
          </a:p>
          <a:p>
            <a:pPr fontAlgn="base"/>
            <a:endParaRPr lang="en-GB" sz="2000" dirty="0">
              <a:latin typeface="Overpass Medium" panose="00000500000000000000" pitchFamily="50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Hub Guide 17 – Solar Photovoltaic Development Opportunities – Greater South  East Net Zero Hub – Sustainability West Midlands">
            <a:extLst>
              <a:ext uri="{FF2B5EF4-FFF2-40B4-BE49-F238E27FC236}">
                <a16:creationId xmlns:a16="http://schemas.microsoft.com/office/drawing/2014/main" id="{23DC53B3-42AB-49D3-9147-96FEDF975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599" y="600846"/>
            <a:ext cx="2095890" cy="89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utdoor Learning and Play Charity | Learning through Landscapes">
            <a:extLst>
              <a:ext uri="{FF2B5EF4-FFF2-40B4-BE49-F238E27FC236}">
                <a16:creationId xmlns:a16="http://schemas.microsoft.com/office/drawing/2014/main" id="{DFAF2FE5-83BD-6E0E-EC44-E85139EF9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361" y="5035665"/>
            <a:ext cx="1031487" cy="148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Tree Council (@TheTreeCouncil) / X">
            <a:extLst>
              <a:ext uri="{FF2B5EF4-FFF2-40B4-BE49-F238E27FC236}">
                <a16:creationId xmlns:a16="http://schemas.microsoft.com/office/drawing/2014/main" id="{8B472AEA-832C-1495-8092-31A1F3ECA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158" y="2901036"/>
            <a:ext cx="2095890" cy="209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Wildlife Trusts - Wildlife and Countryside Link">
            <a:extLst>
              <a:ext uri="{FF2B5EF4-FFF2-40B4-BE49-F238E27FC236}">
                <a16:creationId xmlns:a16="http://schemas.microsoft.com/office/drawing/2014/main" id="{00B123BD-FF82-D74C-9165-48B5A98C4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16" y="3646862"/>
            <a:ext cx="1898424" cy="897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chool Gardening / RHS">
            <a:extLst>
              <a:ext uri="{FF2B5EF4-FFF2-40B4-BE49-F238E27FC236}">
                <a16:creationId xmlns:a16="http://schemas.microsoft.com/office/drawing/2014/main" id="{61BE7B8F-736F-9517-7D44-D83AF6DE8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45" y="5207700"/>
            <a:ext cx="1889006" cy="126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imate Ambassadors | Change Agents UK">
            <a:extLst>
              <a:ext uri="{FF2B5EF4-FFF2-40B4-BE49-F238E27FC236}">
                <a16:creationId xmlns:a16="http://schemas.microsoft.com/office/drawing/2014/main" id="{CF21C5F5-D7B7-1B5D-E49A-E79F89FA4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125" y="1820776"/>
            <a:ext cx="2251961" cy="140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ustainability Support for Education">
            <a:extLst>
              <a:ext uri="{FF2B5EF4-FFF2-40B4-BE49-F238E27FC236}">
                <a16:creationId xmlns:a16="http://schemas.microsoft.com/office/drawing/2014/main" id="{B051A071-0E35-7A0D-05DA-D691D3059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517" y="2044173"/>
            <a:ext cx="2169449" cy="92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CE92B7-054A-4A59-26A0-FC59DC894AF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816165" y="567569"/>
            <a:ext cx="1843877" cy="110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36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Overpass Black</vt:lpstr>
      <vt:lpstr>Overpass Medium</vt:lpstr>
      <vt:lpstr>Office Theme</vt:lpstr>
      <vt:lpstr>PowerPoint Presentation</vt:lpstr>
    </vt:vector>
  </TitlesOfParts>
  <Company>London Borough of Brent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Newman, Beth</dc:creator>
  <cp:lastModifiedBy>Newman, Beth</cp:lastModifiedBy>
  <cp:revision>1</cp:revision>
  <dcterms:created xsi:type="dcterms:W3CDTF">2024-11-12T21:41:26Z</dcterms:created>
  <dcterms:modified xsi:type="dcterms:W3CDTF">2024-11-12T21:41:54Z</dcterms:modified>
</cp:coreProperties>
</file>